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755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405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3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067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41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450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90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878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642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797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661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1E82-53B3-4F67-9D46-CBE82C738A5A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2B0C4-D3DB-4E22-AB63-FFE986D1B79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6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36024" y="365126"/>
            <a:ext cx="2033516" cy="481036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المشاركون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41696"/>
            <a:ext cx="10515600" cy="5235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أثناء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، </a:t>
            </a:r>
            <a:r>
              <a:rPr lang="ar-SA" sz="2000" dirty="0"/>
              <a:t>يقوم المدرب:</a:t>
            </a:r>
          </a:p>
          <a:p>
            <a:pPr marL="0" indent="0" algn="ctr">
              <a:buNone/>
            </a:pPr>
            <a:r>
              <a:rPr lang="ar-SA" sz="2000" dirty="0" smtClean="0"/>
              <a:t>يعطي </a:t>
            </a:r>
            <a:r>
              <a:rPr lang="ar-SA" sz="2000" dirty="0"/>
              <a:t>قبل كل شوط الحكم الثاني أو المسجل ورقة ترتيب </a:t>
            </a:r>
            <a:r>
              <a:rPr lang="ar-SA" sz="2000" dirty="0" err="1" smtClean="0"/>
              <a:t>الدوارن</a:t>
            </a:r>
            <a:r>
              <a:rPr lang="ar-SA" sz="2000" dirty="0" smtClean="0"/>
              <a:t> مستوفاة</a:t>
            </a:r>
            <a:r>
              <a:rPr lang="ar-IQ" sz="2000" dirty="0" smtClean="0"/>
              <a:t> </a:t>
            </a:r>
            <a:r>
              <a:rPr lang="ar-SA" sz="2000" dirty="0" smtClean="0"/>
              <a:t>وموقعة.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يجلس </a:t>
            </a:r>
            <a:r>
              <a:rPr lang="ar-SA" sz="2000" dirty="0"/>
              <a:t>على مقعد الفريق الأقرب إلى المسجل، ولكن يحق له </a:t>
            </a:r>
            <a:r>
              <a:rPr lang="ar-SA" sz="2000" dirty="0" smtClean="0"/>
              <a:t>مغادرته</a:t>
            </a:r>
            <a:r>
              <a:rPr lang="ar-IQ" sz="2000" dirty="0" smtClean="0"/>
              <a:t> </a:t>
            </a:r>
            <a:r>
              <a:rPr lang="ar-SA" sz="2000" dirty="0" smtClean="0"/>
              <a:t>يطلب </a:t>
            </a:r>
            <a:r>
              <a:rPr lang="ar-SA" sz="2000" dirty="0"/>
              <a:t>الأوقات المستقطعة </a:t>
            </a:r>
            <a:r>
              <a:rPr lang="ar-SA" sz="2000" dirty="0" smtClean="0"/>
              <a:t>والتبديلات</a:t>
            </a:r>
            <a:r>
              <a:rPr lang="ar-IQ" sz="2000" dirty="0" smtClean="0"/>
              <a:t> </a:t>
            </a:r>
            <a:r>
              <a:rPr lang="ar-SA" sz="2000" dirty="0" smtClean="0"/>
              <a:t>يحق </a:t>
            </a:r>
            <a:r>
              <a:rPr lang="ar-SA" sz="2000" dirty="0"/>
              <a:t>له وكذلك أعضاء الفريق الآخرين إعطاء تعليمات للاعبين في الملعب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ويحق </a:t>
            </a:r>
            <a:r>
              <a:rPr lang="ar-SA" sz="2000" dirty="0"/>
              <a:t>للمدرب إعطاء هذه التعليمات إما واقفا أو ماشيا في حدود </a:t>
            </a:r>
            <a:r>
              <a:rPr lang="ar-SA" sz="2000" dirty="0" smtClean="0"/>
              <a:t>المنطقة</a:t>
            </a:r>
            <a:r>
              <a:rPr lang="ar-IQ" sz="2000" dirty="0" smtClean="0"/>
              <a:t> </a:t>
            </a:r>
            <a:r>
              <a:rPr lang="ar-SA" sz="2000" dirty="0" smtClean="0"/>
              <a:t>الحرة </a:t>
            </a:r>
            <a:r>
              <a:rPr lang="ar-SA" sz="2000" dirty="0"/>
              <a:t>أمام مقعد فريقه من </a:t>
            </a:r>
            <a:r>
              <a:rPr lang="ar-SA" sz="2000" dirty="0" err="1"/>
              <a:t>إمتداد</a:t>
            </a:r>
            <a:r>
              <a:rPr lang="ar-SA" sz="2000" dirty="0"/>
              <a:t> خط منطقة الهجوم حتى منطقة الإحماء </a:t>
            </a:r>
            <a:r>
              <a:rPr lang="ar-SA" sz="2000" dirty="0" smtClean="0"/>
              <a:t>دون</a:t>
            </a:r>
            <a:r>
              <a:rPr lang="ar-IQ" sz="2000" dirty="0" smtClean="0"/>
              <a:t> </a:t>
            </a:r>
            <a:r>
              <a:rPr lang="ar-SA" sz="2000" dirty="0" smtClean="0"/>
              <a:t>إزعاج </a:t>
            </a:r>
            <a:r>
              <a:rPr lang="ar-SA" sz="2000" dirty="0"/>
              <a:t>أو تأخير </a:t>
            </a:r>
            <a:r>
              <a:rPr lang="ar-SA" sz="2000" dirty="0" err="1" smtClean="0"/>
              <a:t>للمبا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.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b="1" dirty="0"/>
              <a:t>لمسابقات الاتحاد الدولي للكرة الطائرة العالمية والرسمية، يتقيد المدرب </a:t>
            </a:r>
            <a:r>
              <a:rPr lang="ar-SA" sz="2000" b="1" dirty="0" smtClean="0"/>
              <a:t>بأداء</a:t>
            </a:r>
            <a:r>
              <a:rPr lang="ar-IQ" sz="2000" b="1" dirty="0" smtClean="0"/>
              <a:t> </a:t>
            </a:r>
            <a:r>
              <a:rPr lang="ar-SA" sz="2000" b="1" dirty="0" smtClean="0"/>
              <a:t>وظيفته </a:t>
            </a:r>
            <a:r>
              <a:rPr lang="ar-SA" sz="2000" b="1" dirty="0"/>
              <a:t>من خلف خط تقييد المدرب طوال مدة </a:t>
            </a:r>
            <a:r>
              <a:rPr lang="ar-SA" sz="2000" b="1" dirty="0" err="1" smtClean="0"/>
              <a:t>المبا</a:t>
            </a:r>
            <a:r>
              <a:rPr lang="ar-IQ" sz="2000" b="1" dirty="0" err="1" smtClean="0"/>
              <a:t>راة</a:t>
            </a:r>
            <a:r>
              <a:rPr lang="ar-SA" sz="2000" b="1" dirty="0" smtClean="0"/>
              <a:t>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/>
              <a:t>مساعد المدرب</a:t>
            </a:r>
          </a:p>
          <a:p>
            <a:pPr marL="0" indent="0" algn="ctr">
              <a:buNone/>
            </a:pPr>
            <a:r>
              <a:rPr lang="ar-SA" sz="2000" dirty="0" smtClean="0"/>
              <a:t>يجلس </a:t>
            </a:r>
            <a:r>
              <a:rPr lang="ar-SA" sz="2000" dirty="0"/>
              <a:t>مساعد المدرب على مقعد الفريق ولكن لا يحق له التدخل في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.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التزم ترك المدرب لفريقه لأي سبب ويشمل العقوبة، مع </a:t>
            </a:r>
            <a:r>
              <a:rPr lang="ar-SA" sz="2000" dirty="0" err="1"/>
              <a:t>إستبعاد</a:t>
            </a:r>
            <a:r>
              <a:rPr lang="ar-SA" sz="2000" dirty="0"/>
              <a:t> </a:t>
            </a:r>
            <a:r>
              <a:rPr lang="ar-SA" sz="2000" dirty="0" smtClean="0"/>
              <a:t>حالة</a:t>
            </a:r>
            <a:r>
              <a:rPr lang="ar-IQ" sz="2000" dirty="0" smtClean="0"/>
              <a:t> </a:t>
            </a:r>
            <a:r>
              <a:rPr lang="ar-SA" sz="2000" dirty="0" smtClean="0"/>
              <a:t>دخوله </a:t>
            </a:r>
            <a:r>
              <a:rPr lang="ar-SA" sz="2000" dirty="0"/>
              <a:t>الملعب كلاعب يجوز لمساعد المدرب وبناء على طلب من </a:t>
            </a:r>
            <a:r>
              <a:rPr lang="ar-SA" sz="2000" dirty="0" smtClean="0"/>
              <a:t>رئيس</a:t>
            </a:r>
            <a:r>
              <a:rPr lang="ar-IQ" sz="2000" dirty="0" smtClean="0"/>
              <a:t> </a:t>
            </a:r>
            <a:r>
              <a:rPr lang="ar-SA" sz="2000" dirty="0" smtClean="0"/>
              <a:t>الشوط </a:t>
            </a:r>
            <a:r>
              <a:rPr lang="ar-SA" sz="2000" dirty="0"/>
              <a:t>وموافقة الحكم الأول، القيام بمهام المدرب لفترة غيابه.</a:t>
            </a:r>
          </a:p>
        </p:txBody>
      </p:sp>
    </p:spTree>
    <p:extLst>
      <p:ext uri="{BB962C8B-B14F-4D97-AF65-F5344CB8AC3E}">
        <p14:creationId xmlns:p14="http://schemas.microsoft.com/office/powerpoint/2010/main" val="245074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63570" y="365126"/>
            <a:ext cx="2006221" cy="590218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</a:t>
            </a:r>
            <a:r>
              <a:rPr lang="ar-SA" b="1" dirty="0" smtClean="0"/>
              <a:t>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132764"/>
            <a:ext cx="10515600" cy="50441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 smtClean="0"/>
              <a:t>لتسجيل </a:t>
            </a:r>
            <a:r>
              <a:rPr lang="ar-SA" sz="2000" b="1" dirty="0"/>
              <a:t>نقطة والفوز بالشوط والمباراة</a:t>
            </a:r>
          </a:p>
          <a:p>
            <a:pPr marL="0" indent="0" algn="ctr">
              <a:buNone/>
            </a:pPr>
            <a:r>
              <a:rPr lang="ar-SA" sz="2000" b="1" dirty="0" smtClean="0"/>
              <a:t>لتسجيل نقطة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/>
              <a:t>يسجل الفريق نقطة:</a:t>
            </a:r>
          </a:p>
          <a:p>
            <a:pPr marL="0" indent="0" algn="ctr">
              <a:buNone/>
            </a:pPr>
            <a:r>
              <a:rPr lang="ar-SA" sz="2000" dirty="0" err="1" smtClean="0"/>
              <a:t>أرتطام</a:t>
            </a:r>
            <a:r>
              <a:rPr lang="ar-SA" sz="2000" dirty="0" smtClean="0"/>
              <a:t> </a:t>
            </a:r>
            <a:r>
              <a:rPr lang="ar-SA" sz="2000" dirty="0"/>
              <a:t>الكرة بنجاح على ملعب المنافس</a:t>
            </a:r>
            <a:r>
              <a:rPr lang="ar-SA" sz="2000" dirty="0" smtClean="0"/>
              <a:t>.</a:t>
            </a:r>
            <a:r>
              <a:rPr lang="ar-IQ" sz="2000" dirty="0" smtClean="0"/>
              <a:t>/</a:t>
            </a:r>
            <a:r>
              <a:rPr lang="ar-SA" sz="2000" dirty="0" smtClean="0"/>
              <a:t>عندما </a:t>
            </a:r>
            <a:r>
              <a:rPr lang="ar-SA" sz="2000" dirty="0"/>
              <a:t>يرتكب الفريق المنافس خطأ. </a:t>
            </a:r>
            <a:r>
              <a:rPr lang="ar-IQ" sz="2000" dirty="0" smtClean="0"/>
              <a:t>/</a:t>
            </a:r>
            <a:r>
              <a:rPr lang="ar-SA" sz="2000" dirty="0" smtClean="0"/>
              <a:t>ندما </a:t>
            </a:r>
            <a:r>
              <a:rPr lang="ar-SA" sz="2000" dirty="0"/>
              <a:t>يجازي الفريق المنافس </a:t>
            </a:r>
            <a:r>
              <a:rPr lang="ar-SA" sz="2000" dirty="0" smtClean="0"/>
              <a:t>بإنذار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 smtClean="0"/>
              <a:t>الخطأ</a:t>
            </a:r>
            <a:endParaRPr lang="ar-SA" sz="2000" b="1" dirty="0"/>
          </a:p>
          <a:p>
            <a:pPr marL="0" indent="0" algn="ctr">
              <a:buNone/>
            </a:pPr>
            <a:r>
              <a:rPr lang="ar-SA" sz="2000" dirty="0"/>
              <a:t>يرتكب الفريق خطأ بجعل اللعب مخالفا للقواعد (أو بانتهاكها بطريقة أخرى</a:t>
            </a:r>
            <a:r>
              <a:rPr lang="ar-SA" sz="2000" dirty="0" smtClean="0"/>
              <a:t>)،</a:t>
            </a:r>
            <a:r>
              <a:rPr lang="ar-IQ" sz="2000" dirty="0" smtClean="0"/>
              <a:t>/</a:t>
            </a:r>
            <a:r>
              <a:rPr lang="ar-SA" sz="2000" dirty="0" smtClean="0"/>
              <a:t>يقدر </a:t>
            </a:r>
            <a:r>
              <a:rPr lang="ar-SA" sz="2000" dirty="0"/>
              <a:t>الحكام الأخطاء ويحددوا النتائج طبقا للقواعد.</a:t>
            </a:r>
          </a:p>
          <a:p>
            <a:pPr marL="0" indent="0" algn="ctr">
              <a:buNone/>
            </a:pPr>
            <a:r>
              <a:rPr lang="ar-SA" sz="2000" dirty="0" smtClean="0"/>
              <a:t>إذا </a:t>
            </a:r>
            <a:r>
              <a:rPr lang="ar-SA" sz="2000" dirty="0"/>
              <a:t>أرتكب خطأ أو أكثر على التوالي، يحسب الخطأ الأول فقط</a:t>
            </a:r>
            <a:r>
              <a:rPr lang="ar-SA" sz="2000" dirty="0" smtClean="0"/>
              <a:t>.</a:t>
            </a:r>
            <a:r>
              <a:rPr lang="ar-IQ" sz="2000" dirty="0" smtClean="0"/>
              <a:t>/</a:t>
            </a:r>
            <a:r>
              <a:rPr lang="ar-SA" sz="2000" dirty="0" smtClean="0"/>
              <a:t>إذا </a:t>
            </a:r>
            <a:r>
              <a:rPr lang="ar-SA" sz="2000" dirty="0"/>
              <a:t>أرتكب خطأ أو أكثر بواسطة المتنافسين في وقت واحد، يحسب </a:t>
            </a:r>
            <a:r>
              <a:rPr lang="ar-SA" sz="2000" dirty="0" smtClean="0"/>
              <a:t>خطأ</a:t>
            </a:r>
            <a:r>
              <a:rPr lang="ar-IQ" sz="2000" dirty="0" smtClean="0"/>
              <a:t> </a:t>
            </a:r>
            <a:r>
              <a:rPr lang="ar-SA" sz="2000" dirty="0" smtClean="0"/>
              <a:t>مزدوج </a:t>
            </a:r>
            <a:r>
              <a:rPr lang="ar-SA" sz="2000" dirty="0"/>
              <a:t>ويعاد </a:t>
            </a:r>
            <a:r>
              <a:rPr lang="ar-SA" sz="2000" dirty="0" smtClean="0"/>
              <a:t>التداول</a:t>
            </a:r>
            <a:endParaRPr lang="en-GB" sz="2000" dirty="0"/>
          </a:p>
          <a:p>
            <a:pPr marL="0" indent="0" algn="ctr">
              <a:buNone/>
            </a:pPr>
            <a:r>
              <a:rPr lang="ar-SA" sz="2000" b="1" dirty="0" smtClean="0"/>
              <a:t>التداول </a:t>
            </a:r>
            <a:r>
              <a:rPr lang="ar-SA" sz="2000" b="1" dirty="0"/>
              <a:t>والتداول المكتمل</a:t>
            </a:r>
          </a:p>
          <a:p>
            <a:pPr marL="0" indent="0" algn="ctr">
              <a:buNone/>
            </a:pPr>
            <a:r>
              <a:rPr lang="ar-SA" sz="2000" b="1" dirty="0"/>
              <a:t>التداول </a:t>
            </a:r>
            <a:r>
              <a:rPr lang="ar-SA" sz="2000" dirty="0"/>
              <a:t>عبارة عن تبعات حركات اللعب من لحظة ضربة الأرسال </a:t>
            </a:r>
            <a:r>
              <a:rPr lang="ar-SA" sz="2000" dirty="0" smtClean="0"/>
              <a:t>بواسطة</a:t>
            </a:r>
            <a:r>
              <a:rPr lang="ar-IQ" sz="2000" dirty="0" smtClean="0"/>
              <a:t> </a:t>
            </a:r>
            <a:r>
              <a:rPr lang="ar-SA" sz="2000" dirty="0" smtClean="0"/>
              <a:t>المرسل </a:t>
            </a:r>
            <a:r>
              <a:rPr lang="ar-SA" sz="2000" dirty="0"/>
              <a:t>حتى تكون الكرة خارج اللعب.</a:t>
            </a:r>
          </a:p>
          <a:p>
            <a:pPr marL="0" indent="0" algn="ctr">
              <a:buNone/>
            </a:pPr>
            <a:r>
              <a:rPr lang="ar-SA" sz="2000" b="1" dirty="0" smtClean="0"/>
              <a:t>التداول </a:t>
            </a:r>
            <a:r>
              <a:rPr lang="ar-SA" sz="2000" b="1" dirty="0"/>
              <a:t>المكتمل </a:t>
            </a:r>
            <a:r>
              <a:rPr lang="ar-SA" sz="2000" dirty="0"/>
              <a:t>عبارة عن تبعات حركات اللعب وتكون نتيجتها </a:t>
            </a:r>
            <a:r>
              <a:rPr lang="ar-SA" sz="2000" dirty="0" smtClean="0"/>
              <a:t>الحصول</a:t>
            </a:r>
            <a:r>
              <a:rPr lang="ar-IQ" sz="2000" dirty="0" smtClean="0"/>
              <a:t> </a:t>
            </a:r>
            <a:r>
              <a:rPr lang="ar-SA" sz="2000" dirty="0" smtClean="0"/>
              <a:t>على </a:t>
            </a:r>
            <a:r>
              <a:rPr lang="ar-SA" sz="2000" dirty="0"/>
              <a:t>نقطة.</a:t>
            </a:r>
          </a:p>
          <a:p>
            <a:pPr marL="0" indent="0" algn="ctr">
              <a:buNone/>
            </a:pPr>
            <a:r>
              <a:rPr lang="ar-SA" sz="2000" dirty="0" smtClean="0"/>
              <a:t>يتضمن </a:t>
            </a:r>
            <a:r>
              <a:rPr lang="ar-SA" sz="2000" dirty="0"/>
              <a:t>هذا</a:t>
            </a:r>
            <a:r>
              <a:rPr lang="ar-SA" sz="2000" dirty="0" smtClean="0"/>
              <a:t>: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b="1" dirty="0"/>
              <a:t>- الإنذار</a:t>
            </a:r>
            <a:r>
              <a:rPr lang="ar-SA" sz="2000" b="1" dirty="0" smtClean="0"/>
              <a:t>.</a:t>
            </a:r>
            <a:r>
              <a:rPr lang="ar-IQ" sz="2000" b="1" dirty="0" smtClean="0"/>
              <a:t>/</a:t>
            </a:r>
            <a:r>
              <a:rPr lang="ar-SA" sz="2000" b="1" dirty="0" smtClean="0"/>
              <a:t>- </a:t>
            </a:r>
            <a:r>
              <a:rPr lang="ar-SA" sz="2000" b="1" dirty="0"/>
              <a:t>خسارة الإرسال بسبب عدم تنفيذ الإرسال في الوقت </a:t>
            </a:r>
            <a:r>
              <a:rPr lang="ar-SA" sz="2000" b="1" dirty="0" smtClean="0"/>
              <a:t>المحدد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6341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77218" y="365125"/>
            <a:ext cx="1924334" cy="576571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شكل اللعب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941696"/>
            <a:ext cx="10515600" cy="52352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dirty="0"/>
              <a:t>إذا فاز الفريق المرسل بالتداول.. يحرز نقطة ويستمر بالتداول.</a:t>
            </a:r>
          </a:p>
          <a:p>
            <a:pPr marL="0" indent="0" algn="ctr">
              <a:buNone/>
            </a:pPr>
            <a:r>
              <a:rPr lang="ar-SA" sz="2000" dirty="0"/>
              <a:t>إذا فاز الفريق المستقبل بالتداول.. يحرز نقطة ويجب أن يقوم </a:t>
            </a:r>
            <a:r>
              <a:rPr lang="ar-SA" sz="2000" dirty="0" smtClean="0"/>
              <a:t>بالإرسال</a:t>
            </a:r>
            <a:r>
              <a:rPr lang="ar-IQ" sz="2000" dirty="0" smtClean="0"/>
              <a:t> </a:t>
            </a:r>
            <a:r>
              <a:rPr lang="ar-SA" sz="2000" dirty="0" smtClean="0"/>
              <a:t>التالي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b="1" dirty="0"/>
              <a:t>للفوز بالشوط </a:t>
            </a:r>
            <a:endParaRPr lang="ar-IQ" sz="2000" b="1" dirty="0"/>
          </a:p>
          <a:p>
            <a:pPr marL="0" indent="0" algn="ctr">
              <a:buNone/>
            </a:pPr>
            <a:r>
              <a:rPr lang="ar-SA" sz="2000" dirty="0"/>
              <a:t>يفوز بالشوط الفريق الذي يسجل 25 نقطة أولا وبتقدم نقطتين على </a:t>
            </a:r>
            <a:r>
              <a:rPr lang="ar-SA" sz="2000" dirty="0" smtClean="0"/>
              <a:t>الأقل</a:t>
            </a:r>
            <a:r>
              <a:rPr lang="ar-IQ" sz="2000" dirty="0" smtClean="0"/>
              <a:t> </a:t>
            </a:r>
            <a:r>
              <a:rPr lang="ar-SA" sz="2000" dirty="0" smtClean="0"/>
              <a:t>(</a:t>
            </a:r>
            <a:r>
              <a:rPr lang="ar-SA" sz="2000" dirty="0"/>
              <a:t>ما عدا في الشوط الفاصل – الخامس)، وفي حالة </a:t>
            </a:r>
            <a:r>
              <a:rPr lang="ar-SA" sz="2000" dirty="0" smtClean="0"/>
              <a:t>التعادل، يستمر</a:t>
            </a:r>
            <a:r>
              <a:rPr lang="ar-IQ" sz="2000" dirty="0" smtClean="0"/>
              <a:t>24</a:t>
            </a:r>
            <a:r>
              <a:rPr lang="ar-SA" sz="2000" dirty="0" smtClean="0"/>
              <a:t> </a:t>
            </a:r>
            <a:r>
              <a:rPr lang="ar-SA" sz="2000" dirty="0"/>
              <a:t>-</a:t>
            </a:r>
            <a:r>
              <a:rPr lang="ar-SA" sz="2000" dirty="0" smtClean="0"/>
              <a:t> 24</a:t>
            </a:r>
            <a:r>
              <a:rPr lang="ar-IQ" sz="2000" dirty="0" smtClean="0"/>
              <a:t> يستمر </a:t>
            </a:r>
            <a:r>
              <a:rPr lang="ar-SA" sz="2000" dirty="0"/>
              <a:t>اللعب حتى يصل الفارق </a:t>
            </a:r>
            <a:r>
              <a:rPr lang="ar-SA" sz="2000" dirty="0" smtClean="0"/>
              <a:t>نقطتين</a:t>
            </a:r>
            <a:r>
              <a:rPr lang="ar-IQ" sz="2000" dirty="0" smtClean="0"/>
              <a:t> (26-24 ،27- </a:t>
            </a:r>
            <a:r>
              <a:rPr lang="ar-SA" sz="2000" dirty="0" smtClean="0"/>
              <a:t>25 </a:t>
            </a:r>
            <a:r>
              <a:rPr lang="ar-SA" sz="2000" dirty="0"/>
              <a:t>... إلخ</a:t>
            </a:r>
            <a:r>
              <a:rPr lang="ar-SA" sz="2000" dirty="0" smtClean="0"/>
              <a:t>).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b="1" dirty="0"/>
              <a:t>للفوز </a:t>
            </a:r>
            <a:r>
              <a:rPr lang="ar-SA" sz="2000" b="1" dirty="0" err="1" smtClean="0"/>
              <a:t>بالمبا</a:t>
            </a:r>
            <a:r>
              <a:rPr lang="ar-IQ" sz="2000" b="1" dirty="0" err="1" smtClean="0"/>
              <a:t>راة</a:t>
            </a:r>
            <a:endParaRPr lang="ar-SA" sz="2000" dirty="0"/>
          </a:p>
          <a:p>
            <a:pPr marL="0" indent="0" algn="ctr">
              <a:buNone/>
            </a:pPr>
            <a:r>
              <a:rPr lang="ar-SA" sz="2000" dirty="0" smtClean="0"/>
              <a:t>يفوز </a:t>
            </a:r>
            <a:r>
              <a:rPr lang="ar-SA" sz="2000" dirty="0" err="1" smtClean="0"/>
              <a:t>بالمبا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 </a:t>
            </a:r>
            <a:r>
              <a:rPr lang="ar-SA" sz="2000" dirty="0"/>
              <a:t>الفريق الذي يفوز بثلاثة أشواط. </a:t>
            </a:r>
          </a:p>
          <a:p>
            <a:pPr marL="0" indent="0" algn="ctr">
              <a:buNone/>
            </a:pPr>
            <a:r>
              <a:rPr lang="ar-SA" sz="2000" dirty="0"/>
              <a:t>في حالة التعادل 2 </a:t>
            </a:r>
            <a:r>
              <a:rPr lang="ar-IQ" sz="2000" dirty="0" smtClean="0"/>
              <a:t>-</a:t>
            </a:r>
            <a:r>
              <a:rPr lang="ar-SA" sz="2000" dirty="0" smtClean="0"/>
              <a:t>2 </a:t>
            </a:r>
            <a:r>
              <a:rPr lang="ar-SA" sz="2000" dirty="0"/>
              <a:t>يلعب الشوط الفاصل (الخامس) إلى 15 نقطة وبتقدم </a:t>
            </a:r>
            <a:r>
              <a:rPr lang="ar-SA" sz="2000" dirty="0" smtClean="0"/>
              <a:t>نقطتين </a:t>
            </a:r>
            <a:r>
              <a:rPr lang="ar-SA" sz="2000" dirty="0"/>
              <a:t>كحد أدنى.</a:t>
            </a:r>
          </a:p>
          <a:p>
            <a:pPr marL="0" indent="0" algn="ctr">
              <a:buNone/>
            </a:pPr>
            <a:r>
              <a:rPr lang="ar-SA" sz="2000" b="1" dirty="0" smtClean="0"/>
              <a:t>التخلف </a:t>
            </a:r>
            <a:r>
              <a:rPr lang="ar-SA" sz="2000" b="1" dirty="0"/>
              <a:t>والفريق غير المكتمل</a:t>
            </a:r>
          </a:p>
          <a:p>
            <a:pPr marL="0" indent="0" algn="ctr">
              <a:buNone/>
            </a:pPr>
            <a:r>
              <a:rPr lang="ar-SA" sz="2000" dirty="0" smtClean="0"/>
              <a:t>عندما </a:t>
            </a:r>
            <a:r>
              <a:rPr lang="ar-SA" sz="2000" dirty="0"/>
              <a:t>يرفض الفريق اللعب بعد أن يطلب منه ذلك، فإنه يعلن متخلفا </a:t>
            </a:r>
            <a:r>
              <a:rPr lang="ar-SA" sz="2000" dirty="0" smtClean="0"/>
              <a:t>ويخسر</a:t>
            </a:r>
            <a:r>
              <a:rPr lang="ar-IQ" sz="2000" dirty="0" smtClean="0"/>
              <a:t>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 </a:t>
            </a:r>
            <a:r>
              <a:rPr lang="ar-SA" sz="2000" dirty="0"/>
              <a:t>بنتيجة 3- صفر </a:t>
            </a:r>
            <a:r>
              <a:rPr lang="ar-SA" sz="2000" dirty="0" err="1" smtClean="0"/>
              <a:t>للمبا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 </a:t>
            </a:r>
            <a:r>
              <a:rPr lang="ar-SA" sz="2000" dirty="0"/>
              <a:t>و 25 -صفر لكل </a:t>
            </a:r>
            <a:r>
              <a:rPr lang="ar-SA" sz="2000" dirty="0" smtClean="0"/>
              <a:t>شوط</a:t>
            </a:r>
            <a:r>
              <a:rPr lang="ar-IQ" sz="2000" dirty="0" smtClean="0"/>
              <a:t> /</a:t>
            </a:r>
            <a:r>
              <a:rPr lang="ar-SA" sz="2000" dirty="0" smtClean="0"/>
              <a:t>إذا </a:t>
            </a:r>
            <a:r>
              <a:rPr lang="ar-SA" sz="2000" dirty="0"/>
              <a:t>لم يتواجد الفريق على أرض الملعب في الوقت المحدد دون مبرر معقول</a:t>
            </a:r>
            <a:r>
              <a:rPr lang="ar-SA" sz="2000" dirty="0" smtClean="0"/>
              <a:t>،</a:t>
            </a:r>
            <a:r>
              <a:rPr lang="ar-IQ" sz="2000" dirty="0" smtClean="0"/>
              <a:t> </a:t>
            </a:r>
            <a:r>
              <a:rPr lang="ar-SA" sz="2000" dirty="0" smtClean="0"/>
              <a:t>فإنه </a:t>
            </a:r>
            <a:r>
              <a:rPr lang="ar-SA" sz="2000" dirty="0"/>
              <a:t>يعتبر متخلفا وبنفس </a:t>
            </a:r>
            <a:r>
              <a:rPr lang="ar-SA" sz="2000" dirty="0" smtClean="0"/>
              <a:t>النتيجة</a:t>
            </a:r>
            <a:r>
              <a:rPr lang="ar-IQ" sz="2000" dirty="0" smtClean="0"/>
              <a:t>/</a:t>
            </a:r>
            <a:r>
              <a:rPr lang="ar-SA" sz="2000" dirty="0" smtClean="0"/>
              <a:t>إذا </a:t>
            </a:r>
            <a:r>
              <a:rPr lang="ar-SA" sz="2000" dirty="0"/>
              <a:t>أعلن الفريق غير مكتمل للشوط أو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، </a:t>
            </a:r>
            <a:r>
              <a:rPr lang="ar-SA" sz="2000" dirty="0"/>
              <a:t>فإنه يخسر الشوط أو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IQ" sz="2000" dirty="0" smtClean="0"/>
              <a:t> </a:t>
            </a:r>
            <a:r>
              <a:rPr lang="ar-SA" sz="2000" dirty="0" smtClean="0"/>
              <a:t>ويعطى </a:t>
            </a:r>
            <a:r>
              <a:rPr lang="ar-SA" sz="2000" dirty="0"/>
              <a:t>الفريق المنافس النقاط أو النقاط والأشواط المطلوبة للفوز بالشوط </a:t>
            </a:r>
            <a:r>
              <a:rPr lang="ar-SA" sz="2000" dirty="0" smtClean="0"/>
              <a:t>أو</a:t>
            </a:r>
            <a:r>
              <a:rPr lang="ar-IQ" sz="2000" dirty="0" smtClean="0"/>
              <a:t>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 </a:t>
            </a:r>
            <a:r>
              <a:rPr lang="ar-SA" sz="2000" dirty="0"/>
              <a:t>ويحتفظ الفريق غير </a:t>
            </a:r>
            <a:r>
              <a:rPr lang="ar-SA" sz="2000" dirty="0" smtClean="0"/>
              <a:t>المكتمل </a:t>
            </a:r>
            <a:r>
              <a:rPr lang="ar-SA" sz="2000" dirty="0"/>
              <a:t>بنقاطه وأشواطه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9094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ملء الشاشة</PresentationFormat>
  <Paragraphs>31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المشاركون</vt:lpstr>
      <vt:lpstr>شكل اللعب</vt:lpstr>
      <vt:lpstr>شكل اللعب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المشاركون</dc:title>
  <dc:creator>DR.Ahmed Saker 2O14</dc:creator>
  <cp:lastModifiedBy>DR.Ahmed Saker 2O14</cp:lastModifiedBy>
  <cp:revision>1</cp:revision>
  <dcterms:created xsi:type="dcterms:W3CDTF">2018-12-12T05:52:51Z</dcterms:created>
  <dcterms:modified xsi:type="dcterms:W3CDTF">2018-12-12T05:52:55Z</dcterms:modified>
</cp:coreProperties>
</file>